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8" r:id="rId3"/>
    <p:sldId id="270" r:id="rId4"/>
    <p:sldId id="269" r:id="rId5"/>
    <p:sldId id="267" r:id="rId6"/>
  </p:sldIdLst>
  <p:sldSz cx="9144000" cy="5486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6" y="7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5446-5027-4F13-808B-3B3C62292FD3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1162050"/>
            <a:ext cx="52292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3D486-A54F-4C10-A83B-7618D6CF4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5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or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3D486-A54F-4C10-A83B-7618D6CF41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0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or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3D486-A54F-4C10-A83B-7618D6CF41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3D486-A54F-4C10-A83B-7618D6CF41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15A2-EEBB-4418-A597-F00D8C6F8CE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3E3D-82A1-46EF-AEE4-8A097122B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sz="4800" b="1" baseline="30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Avenue South Sidewalk Project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1219200" cy="961814"/>
          </a:xfrm>
          <a:prstGeom prst="rect">
            <a:avLst/>
          </a:prstGeom>
          <a:noFill/>
        </p:spPr>
      </p:pic>
      <p:pic>
        <p:nvPicPr>
          <p:cNvPr id="3074" name="Picture 2" descr="C:\Users\ksum\Desktop\wave.png"/>
          <p:cNvPicPr>
            <a:picLocks noChangeAspect="1" noChangeArrowheads="1"/>
          </p:cNvPicPr>
          <p:nvPr/>
        </p:nvPicPr>
        <p:blipFill>
          <a:blip r:embed="rId3" cstate="print"/>
          <a:srcRect l="360" r="823"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5257800" cy="140208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Council Meeting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July 10, 2018</a:t>
            </a: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By: Florendo Cabudol, City Engineer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" t="4562" r="2593" b="4204"/>
          <a:stretch/>
        </p:blipFill>
        <p:spPr>
          <a:xfrm>
            <a:off x="914400" y="228600"/>
            <a:ext cx="73152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25000" r="1144" b="8333"/>
          <a:stretch/>
        </p:blipFill>
        <p:spPr>
          <a:xfrm>
            <a:off x="381000" y="762000"/>
            <a:ext cx="8305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4" b="16667"/>
          <a:stretch/>
        </p:blipFill>
        <p:spPr>
          <a:xfrm>
            <a:off x="990600" y="76200"/>
            <a:ext cx="713063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sum\Desktop\wave.png"/>
          <p:cNvPicPr>
            <a:picLocks noChangeAspect="1" noChangeArrowheads="1"/>
          </p:cNvPicPr>
          <p:nvPr/>
        </p:nvPicPr>
        <p:blipFill>
          <a:blip r:embed="rId2" cstate="print"/>
          <a:srcRect l="360" r="823"/>
          <a:stretch>
            <a:fillRect/>
          </a:stretch>
        </p:blipFill>
        <p:spPr bwMode="auto">
          <a:xfrm rot="10800000">
            <a:off x="0" y="4591050"/>
            <a:ext cx="9144000" cy="895350"/>
          </a:xfrm>
          <a:prstGeom prst="rect">
            <a:avLst/>
          </a:prstGeom>
          <a:noFill/>
        </p:spPr>
      </p:pic>
      <p:pic>
        <p:nvPicPr>
          <p:cNvPr id="6" name="Picture 5" descr="\\data02\data\_InterDepartment\Logos\LogosCityofSeaTacForInHouseUse\Full Color\City of SeaTac clear Logo RGB_es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1219200" cy="961814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257300" y="1981200"/>
            <a:ext cx="6629400" cy="96266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8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0099FF"/>
      </a:accent1>
      <a:accent2>
        <a:srgbClr val="12AD2A"/>
      </a:accent2>
      <a:accent3>
        <a:srgbClr val="0D6C96"/>
      </a:accent3>
      <a:accent4>
        <a:srgbClr val="3FB8EE"/>
      </a:accent4>
      <a:accent5>
        <a:srgbClr val="AC3D1F"/>
      </a:accent5>
      <a:accent6>
        <a:srgbClr val="FFC000"/>
      </a:accent6>
      <a:hlink>
        <a:srgbClr val="1F497D"/>
      </a:hlink>
      <a:folHlink>
        <a:srgbClr val="548DD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34</Words>
  <Application>Microsoft Office PowerPoint</Application>
  <PresentationFormat>Custom</PresentationFormat>
  <Paragraphs>11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34th Avenue South Sidewalk Project</vt:lpstr>
      <vt:lpstr>PowerPoint Presentation</vt:lpstr>
      <vt:lpstr>PowerPoint Presentation</vt:lpstr>
      <vt:lpstr>PowerPoint Presentation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ksum</dc:creator>
  <cp:lastModifiedBy>Karen Spencer</cp:lastModifiedBy>
  <cp:revision>63</cp:revision>
  <dcterms:created xsi:type="dcterms:W3CDTF">2016-05-20T16:25:17Z</dcterms:created>
  <dcterms:modified xsi:type="dcterms:W3CDTF">2018-07-11T16:56:50Z</dcterms:modified>
</cp:coreProperties>
</file>