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7" r:id="rId4"/>
  </p:sldIdLst>
  <p:sldSz cx="6858000" cy="9144000" type="letter"/>
  <p:notesSz cx="7010400" cy="9296400"/>
  <p:defaultTextStyle>
    <a:defPPr>
      <a:defRPr lang="en-US"/>
    </a:defPPr>
    <a:lvl1pPr marL="0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8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2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7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0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5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8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3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7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92100"/>
            <a:ext cx="1543050" cy="6242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92100"/>
            <a:ext cx="4514850" cy="6242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5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1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4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06035"/>
            <a:ext cx="3028950" cy="48281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06035"/>
            <a:ext cx="3028950" cy="48281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3" y="2046818"/>
            <a:ext cx="3030141" cy="853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7" indent="0">
              <a:buNone/>
              <a:defRPr sz="1500" b="1"/>
            </a:lvl2pPr>
            <a:lvl3pPr marL="685855" indent="0">
              <a:buNone/>
              <a:defRPr sz="1350" b="1"/>
            </a:lvl3pPr>
            <a:lvl4pPr marL="1028783" indent="0">
              <a:buNone/>
              <a:defRPr sz="1200" b="1"/>
            </a:lvl4pPr>
            <a:lvl5pPr marL="1371710" indent="0">
              <a:buNone/>
              <a:defRPr sz="1200" b="1"/>
            </a:lvl5pPr>
            <a:lvl6pPr marL="1714637" indent="0">
              <a:buNone/>
              <a:defRPr sz="1200" b="1"/>
            </a:lvl6pPr>
            <a:lvl7pPr marL="2057565" indent="0">
              <a:buNone/>
              <a:defRPr sz="1200" b="1"/>
            </a:lvl7pPr>
            <a:lvl8pPr marL="2400492" indent="0">
              <a:buNone/>
              <a:defRPr sz="1200" b="1"/>
            </a:lvl8pPr>
            <a:lvl9pPr marL="274342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3" y="2899835"/>
            <a:ext cx="3030141" cy="52683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6" y="2046818"/>
            <a:ext cx="3031331" cy="853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7" indent="0">
              <a:buNone/>
              <a:defRPr sz="1500" b="1"/>
            </a:lvl2pPr>
            <a:lvl3pPr marL="685855" indent="0">
              <a:buNone/>
              <a:defRPr sz="1350" b="1"/>
            </a:lvl3pPr>
            <a:lvl4pPr marL="1028783" indent="0">
              <a:buNone/>
              <a:defRPr sz="1200" b="1"/>
            </a:lvl4pPr>
            <a:lvl5pPr marL="1371710" indent="0">
              <a:buNone/>
              <a:defRPr sz="1200" b="1"/>
            </a:lvl5pPr>
            <a:lvl6pPr marL="1714637" indent="0">
              <a:buNone/>
              <a:defRPr sz="1200" b="1"/>
            </a:lvl6pPr>
            <a:lvl7pPr marL="2057565" indent="0">
              <a:buNone/>
              <a:defRPr sz="1200" b="1"/>
            </a:lvl7pPr>
            <a:lvl8pPr marL="2400492" indent="0">
              <a:buNone/>
              <a:defRPr sz="1200" b="1"/>
            </a:lvl8pPr>
            <a:lvl9pPr marL="274342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6" y="2899835"/>
            <a:ext cx="3031331" cy="52683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68"/>
            <a:ext cx="2256235" cy="6254750"/>
          </a:xfrm>
        </p:spPr>
        <p:txBody>
          <a:bodyPr/>
          <a:lstStyle>
            <a:lvl1pPr marL="0" indent="0">
              <a:buNone/>
              <a:defRPr sz="1050"/>
            </a:lvl1pPr>
            <a:lvl2pPr marL="342927" indent="0">
              <a:buNone/>
              <a:defRPr sz="900"/>
            </a:lvl2pPr>
            <a:lvl3pPr marL="685855" indent="0">
              <a:buNone/>
              <a:defRPr sz="750"/>
            </a:lvl3pPr>
            <a:lvl4pPr marL="1028783" indent="0">
              <a:buNone/>
              <a:defRPr sz="675"/>
            </a:lvl4pPr>
            <a:lvl5pPr marL="1371710" indent="0">
              <a:buNone/>
              <a:defRPr sz="675"/>
            </a:lvl5pPr>
            <a:lvl6pPr marL="1714637" indent="0">
              <a:buNone/>
              <a:defRPr sz="675"/>
            </a:lvl6pPr>
            <a:lvl7pPr marL="2057565" indent="0">
              <a:buNone/>
              <a:defRPr sz="675"/>
            </a:lvl7pPr>
            <a:lvl8pPr marL="2400492" indent="0">
              <a:buNone/>
              <a:defRPr sz="675"/>
            </a:lvl8pPr>
            <a:lvl9pPr marL="274342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27" indent="0">
              <a:buNone/>
              <a:defRPr sz="2100"/>
            </a:lvl2pPr>
            <a:lvl3pPr marL="685855" indent="0">
              <a:buNone/>
              <a:defRPr sz="1800"/>
            </a:lvl3pPr>
            <a:lvl4pPr marL="1028783" indent="0">
              <a:buNone/>
              <a:defRPr sz="1500"/>
            </a:lvl4pPr>
            <a:lvl5pPr marL="1371710" indent="0">
              <a:buNone/>
              <a:defRPr sz="1500"/>
            </a:lvl5pPr>
            <a:lvl6pPr marL="1714637" indent="0">
              <a:buNone/>
              <a:defRPr sz="1500"/>
            </a:lvl6pPr>
            <a:lvl7pPr marL="2057565" indent="0">
              <a:buNone/>
              <a:defRPr sz="1500"/>
            </a:lvl7pPr>
            <a:lvl8pPr marL="2400492" indent="0">
              <a:buNone/>
              <a:defRPr sz="1500"/>
            </a:lvl8pPr>
            <a:lvl9pPr marL="274342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0"/>
            <a:ext cx="4114800" cy="1073150"/>
          </a:xfrm>
        </p:spPr>
        <p:txBody>
          <a:bodyPr/>
          <a:lstStyle>
            <a:lvl1pPr marL="0" indent="0">
              <a:buNone/>
              <a:defRPr sz="1050"/>
            </a:lvl1pPr>
            <a:lvl2pPr marL="342927" indent="0">
              <a:buNone/>
              <a:defRPr sz="900"/>
            </a:lvl2pPr>
            <a:lvl3pPr marL="685855" indent="0">
              <a:buNone/>
              <a:defRPr sz="750"/>
            </a:lvl3pPr>
            <a:lvl4pPr marL="1028783" indent="0">
              <a:buNone/>
              <a:defRPr sz="675"/>
            </a:lvl4pPr>
            <a:lvl5pPr marL="1371710" indent="0">
              <a:buNone/>
              <a:defRPr sz="675"/>
            </a:lvl5pPr>
            <a:lvl6pPr marL="1714637" indent="0">
              <a:buNone/>
              <a:defRPr sz="675"/>
            </a:lvl6pPr>
            <a:lvl7pPr marL="2057565" indent="0">
              <a:buNone/>
              <a:defRPr sz="675"/>
            </a:lvl7pPr>
            <a:lvl8pPr marL="2400492" indent="0">
              <a:buNone/>
              <a:defRPr sz="675"/>
            </a:lvl8pPr>
            <a:lvl9pPr marL="274342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15A2-EEBB-4418-A597-F00D8C6F8CE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5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95" indent="-257195" algn="l" defTabSz="685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8" indent="-214329" algn="l" defTabSz="68585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0" indent="-171465" algn="l" defTabSz="68585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45" indent="-171465" algn="l" defTabSz="68585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73" indent="-171465" algn="l" defTabSz="68585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0" indent="-171465" algn="l" defTabSz="6858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29" indent="-171465" algn="l" defTabSz="6858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56" indent="-171465" algn="l" defTabSz="6858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83" indent="-171465" algn="l" defTabSz="6858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7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5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3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0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37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65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92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20" algn="l" defTabSz="6858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07994"/>
            <a:ext cx="6000750" cy="139255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 Overlay</a:t>
            </a:r>
            <a:b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Military Rd S. - S. 209</a:t>
            </a:r>
            <a:r>
              <a:rPr lang="en-US" sz="3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St. to I-5 Overpass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648200"/>
            <a:ext cx="5657850" cy="4638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12, 2017</a:t>
            </a:r>
          </a:p>
          <a:p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1" name="Picture 7" descr="\\data02\data\_InterDepartment\Logos\LogosCityofSeaTacForInHouseUse\Full Color\City of SeaTac clear Logo RGB_es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7848600"/>
            <a:ext cx="914400" cy="721360"/>
          </a:xfrm>
          <a:prstGeom prst="rect">
            <a:avLst/>
          </a:prstGeom>
          <a:noFill/>
        </p:spPr>
      </p:pic>
      <p:pic>
        <p:nvPicPr>
          <p:cNvPr id="3074" name="Picture 2" descr="C:\Users\ksum\Desktop\wave.png"/>
          <p:cNvPicPr>
            <a:picLocks noChangeAspect="1" noChangeArrowheads="1"/>
          </p:cNvPicPr>
          <p:nvPr/>
        </p:nvPicPr>
        <p:blipFill>
          <a:blip r:embed="rId3" cstate="print"/>
          <a:srcRect l="360" r="823"/>
          <a:stretch>
            <a:fillRect/>
          </a:stretch>
        </p:blipFill>
        <p:spPr bwMode="auto">
          <a:xfrm>
            <a:off x="0" y="0"/>
            <a:ext cx="6858000" cy="67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 Subtitle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70450"/>
              </p:ext>
            </p:extLst>
          </p:nvPr>
        </p:nvGraphicFramePr>
        <p:xfrm>
          <a:off x="0" y="31357"/>
          <a:ext cx="6858000" cy="809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300" imgH="7543800" progId="AcroExch.Document.DC">
                  <p:embed/>
                </p:oleObj>
              </mc:Choice>
              <mc:Fallback>
                <p:oleObj name="Acrobat Document" r:id="rId3" imgW="582930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1357"/>
                        <a:ext cx="6858000" cy="809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sum\Desktop\wave.png"/>
          <p:cNvPicPr>
            <a:picLocks noChangeAspect="1" noChangeArrowheads="1"/>
          </p:cNvPicPr>
          <p:nvPr/>
        </p:nvPicPr>
        <p:blipFill>
          <a:blip r:embed="rId2" cstate="print"/>
          <a:srcRect l="360" r="823"/>
          <a:stretch>
            <a:fillRect/>
          </a:stretch>
        </p:blipFill>
        <p:spPr bwMode="auto">
          <a:xfrm rot="10800000">
            <a:off x="0" y="8472487"/>
            <a:ext cx="6858000" cy="671513"/>
          </a:xfrm>
          <a:prstGeom prst="rect">
            <a:avLst/>
          </a:prstGeom>
          <a:noFill/>
        </p:spPr>
      </p:pic>
      <p:pic>
        <p:nvPicPr>
          <p:cNvPr id="6" name="Picture 5" descr="\\data02\data\_InterDepartment\Logos\LogosCityofSeaTacForInHouseUse\Full Color\City of SeaTac clear Logo RGB_es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8066563"/>
            <a:ext cx="914400" cy="72136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2975" y="4000502"/>
            <a:ext cx="4972050" cy="72199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99FF"/>
      </a:accent1>
      <a:accent2>
        <a:srgbClr val="12AD2A"/>
      </a:accent2>
      <a:accent3>
        <a:srgbClr val="0D6C96"/>
      </a:accent3>
      <a:accent4>
        <a:srgbClr val="3FB8EE"/>
      </a:accent4>
      <a:accent5>
        <a:srgbClr val="AC3D1F"/>
      </a:accent5>
      <a:accent6>
        <a:srgbClr val="FFC000"/>
      </a:accent6>
      <a:hlink>
        <a:srgbClr val="1F497D"/>
      </a:hlink>
      <a:folHlink>
        <a:srgbClr val="548D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</Words>
  <Application>Microsoft Office PowerPoint</Application>
  <PresentationFormat>Letter Paper (8.5x11 in)</PresentationFormat>
  <Paragraphs>4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Office Theme</vt:lpstr>
      <vt:lpstr>Acrobat Document</vt:lpstr>
      <vt:lpstr>2018 Overlay Military Rd S. - S. 209th St. to I-5 Overpass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ksum</dc:creator>
  <cp:lastModifiedBy>Karen Spencer</cp:lastModifiedBy>
  <cp:revision>59</cp:revision>
  <dcterms:created xsi:type="dcterms:W3CDTF">2016-05-20T16:25:17Z</dcterms:created>
  <dcterms:modified xsi:type="dcterms:W3CDTF">2017-09-12T21:57:59Z</dcterms:modified>
</cp:coreProperties>
</file>