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70" r:id="rId3"/>
    <p:sldId id="271" r:id="rId4"/>
    <p:sldId id="269" r:id="rId5"/>
  </p:sldIdLst>
  <p:sldSz cx="9144000" cy="5486400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0FF"/>
  </p:clrMru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17" autoAdjust="0"/>
  </p:normalViewPr>
  <p:slideViewPr>
    <p:cSldViewPr>
      <p:cViewPr>
        <p:scale>
          <a:sx n="112" d="100"/>
          <a:sy n="112" d="100"/>
        </p:scale>
        <p:origin x="-1632" y="-288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019" cy="347624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948" y="0"/>
            <a:ext cx="4002019" cy="347624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28B30F6E-7021-4B66-BD3C-CB2256218118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01257"/>
            <a:ext cx="4002019" cy="34762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948" y="6601257"/>
            <a:ext cx="4002019" cy="34762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82CD5305-B9E6-48B3-983A-7F387698A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47742"/>
          </a:xfrm>
          <a:prstGeom prst="rect">
            <a:avLst/>
          </a:prstGeom>
        </p:spPr>
        <p:txBody>
          <a:bodyPr vert="horz" lIns="90758" tIns="45380" rIns="90758" bIns="453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47742"/>
          </a:xfrm>
          <a:prstGeom prst="rect">
            <a:avLst/>
          </a:prstGeom>
        </p:spPr>
        <p:txBody>
          <a:bodyPr vert="horz" lIns="90758" tIns="45380" rIns="90758" bIns="45380" rtlCol="0"/>
          <a:lstStyle>
            <a:lvl1pPr algn="r">
              <a:defRPr sz="1200"/>
            </a:lvl1pPr>
          </a:lstStyle>
          <a:p>
            <a:fld id="{F2EB183C-CBD6-4BC8-B2C8-2944E32C6702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46338" y="520700"/>
            <a:ext cx="4343400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8" tIns="45380" rIns="90758" bIns="453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6" y="3301762"/>
            <a:ext cx="7387187" cy="3127297"/>
          </a:xfrm>
          <a:prstGeom prst="rect">
            <a:avLst/>
          </a:prstGeom>
        </p:spPr>
        <p:txBody>
          <a:bodyPr vert="horz" lIns="90758" tIns="45380" rIns="90758" bIns="453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01146"/>
            <a:ext cx="4003136" cy="347742"/>
          </a:xfrm>
          <a:prstGeom prst="rect">
            <a:avLst/>
          </a:prstGeom>
        </p:spPr>
        <p:txBody>
          <a:bodyPr vert="horz" lIns="90758" tIns="45380" rIns="90758" bIns="453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01146"/>
            <a:ext cx="4003136" cy="347742"/>
          </a:xfrm>
          <a:prstGeom prst="rect">
            <a:avLst/>
          </a:prstGeom>
        </p:spPr>
        <p:txBody>
          <a:bodyPr vert="horz" lIns="90758" tIns="45380" rIns="90758" bIns="45380" rtlCol="0" anchor="b"/>
          <a:lstStyle>
            <a:lvl1pPr algn="r">
              <a:defRPr sz="1200"/>
            </a:lvl1pPr>
          </a:lstStyle>
          <a:p>
            <a:fld id="{7AD3DA7D-E779-4ADB-A5C3-E35EB2AAB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46338" y="520700"/>
            <a:ext cx="4343400" cy="2606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DA7D-E779-4ADB-A5C3-E35EB2AAB0E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DA7D-E779-4ADB-A5C3-E35EB2AAB0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4340"/>
            <a:ext cx="7772400" cy="1176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8960"/>
            <a:ext cx="6400800" cy="1402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5260"/>
            <a:ext cx="2057400" cy="3745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"/>
            <a:ext cx="6019800" cy="3745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25520"/>
            <a:ext cx="7772400" cy="10896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25371"/>
            <a:ext cx="7772400" cy="12001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3620"/>
            <a:ext cx="4038600" cy="28968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3620"/>
            <a:ext cx="4038600" cy="28968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71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1228091"/>
            <a:ext cx="4040188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4" y="1739901"/>
            <a:ext cx="4040188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228091"/>
            <a:ext cx="4041775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739901"/>
            <a:ext cx="4041775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18440"/>
            <a:ext cx="3008313" cy="9296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8441"/>
            <a:ext cx="5111750" cy="46824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48081"/>
            <a:ext cx="3008313" cy="375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40480"/>
            <a:ext cx="5486400" cy="4533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90220"/>
            <a:ext cx="5486400" cy="3291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93870"/>
            <a:ext cx="5486400" cy="6438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971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0162"/>
            <a:ext cx="8229600" cy="36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085081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F15A2-EEBB-4418-A597-F00D8C6F8CE4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085081"/>
            <a:ext cx="2895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085081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Right of Way Vacation – Orillia Rd. South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971800"/>
            <a:ext cx="5486400" cy="16002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 Bill 4633</a:t>
            </a: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Regular City Council - June 27, 2017</a:t>
            </a:r>
          </a:p>
          <a:p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By: William Appleton, Public Works Director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31" name="Picture 7" descr="\\data02\data\_InterDepartment\Logos\LogosCityofSeaTacForInHouseUse\Full Color\City of SeaTac clear Logo RGB_est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419600"/>
            <a:ext cx="1219200" cy="961814"/>
          </a:xfrm>
          <a:prstGeom prst="rect">
            <a:avLst/>
          </a:prstGeom>
          <a:noFill/>
        </p:spPr>
      </p:pic>
      <p:pic>
        <p:nvPicPr>
          <p:cNvPr id="3074" name="Picture 2" descr="C:\Users\ksum\Desktop\wave.png"/>
          <p:cNvPicPr>
            <a:picLocks noChangeAspect="1" noChangeArrowheads="1"/>
          </p:cNvPicPr>
          <p:nvPr/>
        </p:nvPicPr>
        <p:blipFill>
          <a:blip r:embed="rId4" cstate="print"/>
          <a:srcRect l="360" r="823"/>
          <a:stretch>
            <a:fillRect/>
          </a:stretch>
        </p:blipFill>
        <p:spPr bwMode="auto">
          <a:xfrm>
            <a:off x="0" y="0"/>
            <a:ext cx="9144000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22897"/>
            <a:ext cx="3558202" cy="4777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43841"/>
            <a:ext cx="7467600" cy="36576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Exhibit A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1" y="731520"/>
            <a:ext cx="7148513" cy="4271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0" y="4206240"/>
            <a:ext cx="2133600" cy="426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to be Vacated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514600" y="3291840"/>
            <a:ext cx="533400" cy="1036320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sum\Desktop\wave.png"/>
          <p:cNvPicPr>
            <a:picLocks noChangeAspect="1" noChangeArrowheads="1"/>
          </p:cNvPicPr>
          <p:nvPr/>
        </p:nvPicPr>
        <p:blipFill>
          <a:blip r:embed="rId2" cstate="print"/>
          <a:srcRect l="360" r="823"/>
          <a:stretch>
            <a:fillRect/>
          </a:stretch>
        </p:blipFill>
        <p:spPr bwMode="auto">
          <a:xfrm rot="10800000">
            <a:off x="0" y="4591050"/>
            <a:ext cx="9144000" cy="895350"/>
          </a:xfrm>
          <a:prstGeom prst="rect">
            <a:avLst/>
          </a:prstGeom>
          <a:noFill/>
        </p:spPr>
      </p:pic>
      <p:pic>
        <p:nvPicPr>
          <p:cNvPr id="6" name="Picture 5" descr="\\data02\data\_InterDepartment\Logos\LogosCityofSeaTacForInHouseUse\Full Color\City of SeaTac clear Logo RGB_est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267200"/>
            <a:ext cx="1219200" cy="961814"/>
          </a:xfrm>
          <a:prstGeom prst="rect">
            <a:avLst/>
          </a:prstGeom>
          <a:noFill/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257300" y="1981200"/>
            <a:ext cx="6629400" cy="96266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Questions?</a:t>
            </a:r>
            <a:endParaRPr lang="en-US" sz="8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0099FF"/>
      </a:accent1>
      <a:accent2>
        <a:srgbClr val="12AD2A"/>
      </a:accent2>
      <a:accent3>
        <a:srgbClr val="0D6C96"/>
      </a:accent3>
      <a:accent4>
        <a:srgbClr val="3FB8EE"/>
      </a:accent4>
      <a:accent5>
        <a:srgbClr val="AC3D1F"/>
      </a:accent5>
      <a:accent6>
        <a:srgbClr val="FFC000"/>
      </a:accent6>
      <a:hlink>
        <a:srgbClr val="1F497D"/>
      </a:hlink>
      <a:folHlink>
        <a:srgbClr val="548DD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38</Words>
  <Application>Microsoft Office PowerPoint</Application>
  <PresentationFormat>Custom</PresentationFormat>
  <Paragraphs>10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Right of Way Vacation – Orillia Rd. South</vt:lpstr>
      <vt:lpstr>Slide 2</vt:lpstr>
      <vt:lpstr>Exhibit A</vt:lpstr>
      <vt:lpstr>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ksum</dc:creator>
  <cp:lastModifiedBy>kspencer</cp:lastModifiedBy>
  <cp:revision>134</cp:revision>
  <dcterms:created xsi:type="dcterms:W3CDTF">2016-05-20T16:25:17Z</dcterms:created>
  <dcterms:modified xsi:type="dcterms:W3CDTF">2017-06-27T23:25:04Z</dcterms:modified>
</cp:coreProperties>
</file>