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37F29A8-071D-43C8-9C9E-F9ADD6FC7794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1004F4B-D4E9-425C-9C65-8DDEB72CB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29A8-071D-43C8-9C9E-F9ADD6FC7794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4F4B-D4E9-425C-9C65-8DDEB72CB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29A8-071D-43C8-9C9E-F9ADD6FC7794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4F4B-D4E9-425C-9C65-8DDEB72CB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29A8-071D-43C8-9C9E-F9ADD6FC7794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4F4B-D4E9-425C-9C65-8DDEB72CB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29A8-071D-43C8-9C9E-F9ADD6FC7794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4F4B-D4E9-425C-9C65-8DDEB72CB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29A8-071D-43C8-9C9E-F9ADD6FC7794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4F4B-D4E9-425C-9C65-8DDEB72CB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7F29A8-071D-43C8-9C9E-F9ADD6FC7794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004F4B-D4E9-425C-9C65-8DDEB72CB7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37F29A8-071D-43C8-9C9E-F9ADD6FC7794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1004F4B-D4E9-425C-9C65-8DDEB72CB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29A8-071D-43C8-9C9E-F9ADD6FC7794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4F4B-D4E9-425C-9C65-8DDEB72CB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29A8-071D-43C8-9C9E-F9ADD6FC7794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4F4B-D4E9-425C-9C65-8DDEB72CB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29A8-071D-43C8-9C9E-F9ADD6FC7794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4F4B-D4E9-425C-9C65-8DDEB72CB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37F29A8-071D-43C8-9C9E-F9ADD6FC7794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1004F4B-D4E9-425C-9C65-8DDEB72CB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28234" cy="2301240"/>
          </a:xfrm>
        </p:spPr>
        <p:txBody>
          <a:bodyPr/>
          <a:lstStyle/>
          <a:p>
            <a:pPr algn="ctr"/>
            <a:r>
              <a:rPr lang="en-US" dirty="0" smtClean="0"/>
              <a:t>City of SeaTac </a:t>
            </a:r>
            <a:br>
              <a:rPr lang="en-US" dirty="0" smtClean="0"/>
            </a:br>
            <a:r>
              <a:rPr lang="en-US" dirty="0" smtClean="0"/>
              <a:t>Legislative Update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67200"/>
            <a:ext cx="9144000" cy="8382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 smtClean="0"/>
              <a:t>Briahna Murray, </a:t>
            </a:r>
            <a:r>
              <a:rPr lang="en-US" dirty="0" smtClean="0"/>
              <a:t>Vice President </a:t>
            </a:r>
          </a:p>
          <a:p>
            <a:pPr algn="ctr"/>
            <a:r>
              <a:rPr lang="en-US" dirty="0" smtClean="0"/>
              <a:t>Gordon Thomas Honeywell Governmental Affairs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62400" y="5943600"/>
            <a:ext cx="190500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344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SeaTac Had a </a:t>
            </a:r>
            <a:r>
              <a:rPr lang="en-US" b="1" dirty="0" smtClean="0"/>
              <a:t>SUCCESSFUL </a:t>
            </a:r>
            <a:br>
              <a:rPr lang="en-US" b="1" dirty="0" smtClean="0"/>
            </a:br>
            <a:r>
              <a:rPr lang="en-US" dirty="0" smtClean="0"/>
              <a:t>2015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8991600" cy="4593336"/>
          </a:xfrm>
        </p:spPr>
        <p:txBody>
          <a:bodyPr/>
          <a:lstStyle/>
          <a:p>
            <a:pPr>
              <a:buClrTx/>
            </a:pPr>
            <a:r>
              <a:rPr lang="en-US" dirty="0" smtClean="0"/>
              <a:t>International Marketplace TOD : </a:t>
            </a:r>
            <a:r>
              <a:rPr lang="en-US" dirty="0" smtClean="0">
                <a:solidFill>
                  <a:srgbClr val="00B050"/>
                </a:solidFill>
              </a:rPr>
              <a:t>FUNDED</a:t>
            </a:r>
          </a:p>
          <a:p>
            <a:pPr>
              <a:buClrTx/>
            </a:pPr>
            <a:r>
              <a:rPr lang="en-US" dirty="0" smtClean="0"/>
              <a:t>SR 509 Extension to I-5 : </a:t>
            </a:r>
            <a:r>
              <a:rPr lang="en-US" dirty="0" smtClean="0">
                <a:solidFill>
                  <a:srgbClr val="00B050"/>
                </a:solidFill>
              </a:rPr>
              <a:t>FUNDED</a:t>
            </a:r>
          </a:p>
          <a:p>
            <a:pPr>
              <a:buClrTx/>
            </a:pPr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r>
              <a:rPr lang="en-US" dirty="0" smtClean="0"/>
              <a:t>/24</a:t>
            </a:r>
            <a:r>
              <a:rPr lang="en-US" baseline="30000" dirty="0" smtClean="0"/>
              <a:t>th</a:t>
            </a:r>
            <a:r>
              <a:rPr lang="en-US" dirty="0" smtClean="0"/>
              <a:t> Avenue Bridge : </a:t>
            </a:r>
            <a:r>
              <a:rPr lang="en-US" dirty="0" smtClean="0">
                <a:solidFill>
                  <a:srgbClr val="00B050"/>
                </a:solidFill>
              </a:rPr>
              <a:t>FUNDED</a:t>
            </a:r>
          </a:p>
          <a:p>
            <a:pPr>
              <a:buClrTx/>
            </a:pPr>
            <a:r>
              <a:rPr lang="en-US" dirty="0" smtClean="0"/>
              <a:t>TIB Funding for Local Transportation Projects: </a:t>
            </a:r>
            <a:r>
              <a:rPr lang="en-US" dirty="0" smtClean="0">
                <a:solidFill>
                  <a:srgbClr val="00B050"/>
                </a:solidFill>
              </a:rPr>
              <a:t>FUNDED</a:t>
            </a:r>
          </a:p>
          <a:p>
            <a:pPr>
              <a:buClrTx/>
            </a:pPr>
            <a:r>
              <a:rPr lang="en-US" dirty="0" smtClean="0"/>
              <a:t>Local and Public Transportation Funding: </a:t>
            </a:r>
            <a:r>
              <a:rPr lang="en-US" dirty="0" smtClean="0">
                <a:solidFill>
                  <a:srgbClr val="00B050"/>
                </a:solidFill>
              </a:rPr>
              <a:t>PASSED</a:t>
            </a:r>
          </a:p>
          <a:p>
            <a:pPr>
              <a:buClrTx/>
            </a:pPr>
            <a:r>
              <a:rPr lang="en-US" dirty="0" smtClean="0"/>
              <a:t>Infrastructure: </a:t>
            </a:r>
            <a:r>
              <a:rPr lang="en-US" dirty="0" smtClean="0">
                <a:solidFill>
                  <a:srgbClr val="C00000"/>
                </a:solidFill>
              </a:rPr>
              <a:t>MORE TO DO</a:t>
            </a:r>
          </a:p>
          <a:p>
            <a:pPr>
              <a:buClrTx/>
            </a:pPr>
            <a:r>
              <a:rPr lang="en-US" dirty="0" smtClean="0"/>
              <a:t>Public Records Act: </a:t>
            </a:r>
            <a:r>
              <a:rPr lang="en-US" dirty="0" smtClean="0">
                <a:solidFill>
                  <a:srgbClr val="C00000"/>
                </a:solidFill>
              </a:rPr>
              <a:t>MORE TO DO</a:t>
            </a:r>
          </a:p>
          <a:p>
            <a:pPr>
              <a:buClrTx/>
            </a:pPr>
            <a:r>
              <a:rPr lang="en-US" dirty="0" smtClean="0"/>
              <a:t>Public Defense: </a:t>
            </a:r>
            <a:r>
              <a:rPr lang="en-US" dirty="0" smtClean="0">
                <a:solidFill>
                  <a:srgbClr val="C00000"/>
                </a:solidFill>
              </a:rPr>
              <a:t>MORE TO DO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FFA0421-360C-4252-85D1-59F3EF75BB8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2945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What to expect in 2016?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US" dirty="0" smtClean="0"/>
              <a:t>60 days, 2</a:t>
            </a:r>
            <a:r>
              <a:rPr lang="en-US" baseline="30000" dirty="0" smtClean="0"/>
              <a:t>nd</a:t>
            </a:r>
            <a:r>
              <a:rPr lang="en-US" dirty="0" smtClean="0"/>
              <a:t> year of biennium</a:t>
            </a:r>
          </a:p>
          <a:p>
            <a:pPr>
              <a:buClrTx/>
            </a:pPr>
            <a:r>
              <a:rPr lang="en-US" dirty="0" smtClean="0"/>
              <a:t>Amendments to budgets</a:t>
            </a:r>
          </a:p>
          <a:p>
            <a:pPr>
              <a:buClrTx/>
            </a:pPr>
            <a:r>
              <a:rPr lang="en-US" dirty="0" smtClean="0"/>
              <a:t>Narrow majorities in both chambers</a:t>
            </a:r>
          </a:p>
          <a:p>
            <a:pPr>
              <a:buClrTx/>
            </a:pPr>
            <a:r>
              <a:rPr lang="en-US" dirty="0" smtClean="0"/>
              <a:t>Followed by an election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FFA0421-360C-4252-85D1-59F3EF75BB8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9010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Big Issue: </a:t>
            </a:r>
            <a:r>
              <a:rPr lang="en-US" dirty="0" err="1" smtClean="0"/>
              <a:t>McCleary</a:t>
            </a:r>
            <a:r>
              <a:rPr lang="en-US" dirty="0" smtClean="0"/>
              <a:t> Education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US" dirty="0" smtClean="0"/>
              <a:t>Court reviewed legislative work</a:t>
            </a:r>
          </a:p>
          <a:p>
            <a:pPr>
              <a:buClrTx/>
            </a:pPr>
            <a:r>
              <a:rPr lang="en-US" dirty="0" smtClean="0"/>
              <a:t>Found a plan has not been developed</a:t>
            </a:r>
          </a:p>
          <a:p>
            <a:pPr>
              <a:buClrTx/>
            </a:pPr>
            <a:r>
              <a:rPr lang="en-US" dirty="0" smtClean="0"/>
              <a:t>Enacted a $100,000 per day fine (89 days today)</a:t>
            </a:r>
          </a:p>
          <a:p>
            <a:pPr>
              <a:buClrTx/>
            </a:pPr>
            <a:r>
              <a:rPr lang="en-US" dirty="0" smtClean="0"/>
              <a:t>Potential solutions being discussed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FFA0421-360C-4252-85D1-59F3EF75BB8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2591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AWC Legislative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US" dirty="0" smtClean="0"/>
              <a:t>Infrastructure</a:t>
            </a:r>
          </a:p>
          <a:p>
            <a:pPr>
              <a:buClrTx/>
            </a:pPr>
            <a:r>
              <a:rPr lang="en-US" dirty="0" smtClean="0"/>
              <a:t>Fiscal Sustainability</a:t>
            </a:r>
          </a:p>
          <a:p>
            <a:pPr>
              <a:buClrTx/>
            </a:pPr>
            <a:r>
              <a:rPr lang="en-US" dirty="0" smtClean="0"/>
              <a:t>Emergency Responsiveness</a:t>
            </a:r>
          </a:p>
          <a:p>
            <a:pPr>
              <a:buClrTx/>
            </a:pPr>
            <a:r>
              <a:rPr lang="en-US" dirty="0" smtClean="0"/>
              <a:t>Public Records</a:t>
            </a:r>
          </a:p>
          <a:p>
            <a:pPr>
              <a:buClrTx/>
            </a:pPr>
            <a:r>
              <a:rPr lang="en-US" dirty="0" smtClean="0"/>
              <a:t>Human Services, Homelessness and Affordable Housing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FFA0421-360C-4252-85D1-59F3EF75BB8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8658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Discussion: What Should be on SeaTac’s 2016 Agenda?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US" dirty="0" smtClean="0"/>
              <a:t>External/ Internal Agenda</a:t>
            </a:r>
          </a:p>
          <a:p>
            <a:pPr>
              <a:buClrTx/>
            </a:pPr>
            <a:r>
              <a:rPr lang="en-US" dirty="0" smtClean="0"/>
              <a:t>Begin preparing for 2017-19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FFA0421-360C-4252-85D1-59F3EF75BB8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9738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" y="609600"/>
            <a:ext cx="9139238" cy="1600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Questions?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60857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Briahna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Murray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bmurray@gth-gov.com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(253) 310-5477</a:t>
            </a:r>
          </a:p>
          <a:p>
            <a:pPr marL="109728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0421-360C-4252-85D1-59F3EF75BB8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537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</TotalTime>
  <Words>175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City of SeaTac  Legislative Update </vt:lpstr>
      <vt:lpstr>SeaTac Had a SUCCESSFUL  2015 Session</vt:lpstr>
      <vt:lpstr>What to expect in 2016?</vt:lpstr>
      <vt:lpstr>Big Issue: McCleary Education Funding</vt:lpstr>
      <vt:lpstr>AWC Legislative Agenda</vt:lpstr>
      <vt:lpstr>Discussion: What Should be on SeaTac’s 2016 Agenda?  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Seatac  legislative update</dc:title>
  <dc:creator>Shelly Helder</dc:creator>
  <cp:lastModifiedBy>lkellis</cp:lastModifiedBy>
  <cp:revision>6</cp:revision>
  <dcterms:created xsi:type="dcterms:W3CDTF">2015-10-29T17:44:13Z</dcterms:created>
  <dcterms:modified xsi:type="dcterms:W3CDTF">2015-11-12T20:29:14Z</dcterms:modified>
</cp:coreProperties>
</file>